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190" y="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D8C95-BDB0-4C4A-B811-F0BC2746DDEF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55E8-AAE0-4C05-86CD-E3420932D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D8C95-BDB0-4C4A-B811-F0BC2746DDEF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55E8-AAE0-4C05-86CD-E3420932D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D8C95-BDB0-4C4A-B811-F0BC2746DDEF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55E8-AAE0-4C05-86CD-E3420932D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D8C95-BDB0-4C4A-B811-F0BC2746DDEF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55E8-AAE0-4C05-86CD-E3420932D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D8C95-BDB0-4C4A-B811-F0BC2746DDEF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55E8-AAE0-4C05-86CD-E3420932D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D8C95-BDB0-4C4A-B811-F0BC2746DDEF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55E8-AAE0-4C05-86CD-E3420932D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D8C95-BDB0-4C4A-B811-F0BC2746DDEF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55E8-AAE0-4C05-86CD-E3420932D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D8C95-BDB0-4C4A-B811-F0BC2746DDEF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55E8-AAE0-4C05-86CD-E3420932D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D8C95-BDB0-4C4A-B811-F0BC2746DDEF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55E8-AAE0-4C05-86CD-E3420932D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D8C95-BDB0-4C4A-B811-F0BC2746DDEF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55E8-AAE0-4C05-86CD-E3420932D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D8C95-BDB0-4C4A-B811-F0BC2746DDEF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55E8-AAE0-4C05-86CD-E3420932D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D8C95-BDB0-4C4A-B811-F0BC2746DDEF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B55E8-AAE0-4C05-86CD-E3420932D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0"/>
            <a:ext cx="7620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Records Maintenance</a:t>
            </a:r>
          </a:p>
          <a:p>
            <a:pPr algn="just">
              <a:lnSpc>
                <a:spcPct val="20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primary use case in administrative roles is form processing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records maintenance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which involves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countless hours of accurate data entry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20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deal with this problem,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HyperScience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utilizes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advanced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computer vision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techniques to scan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process handwritten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forms to eliminate the data entry bottleneck.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20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Once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 form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scanned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their software cleans the image, matches the format to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correct form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then extracts and stores the relevant information in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correct Database.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04800"/>
            <a:ext cx="83058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General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Operations</a:t>
            </a:r>
          </a:p>
          <a:p>
            <a:pPr algn="just">
              <a:lnSpc>
                <a:spcPct val="20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Most companies have tons of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repetitive digital workflows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These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workflows can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be tedious to complete. Employees responsible for these tasks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can easily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become bored and inattentive, allowing errors to creep into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your operations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your data.</a:t>
            </a:r>
          </a:p>
          <a:p>
            <a:pPr algn="just">
              <a:lnSpc>
                <a:spcPct val="20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Fortunately, these tasks are well-suited for automation by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Robotic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Process Automation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(RPA), which are software robots programmed to perform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specified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sequence of actions.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Even better, RPA deployment 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relatively fast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low risk, so that problematic robots can quickly be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removed without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detriment to existing systems.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20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workflows at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which RPAs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excel include performing regular diagnostics of your software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 hardware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creating and updating accounting records (such as payroll),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 automatically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generating and delivering periodic reports to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relevant  Stakeholders.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1219200"/>
            <a:ext cx="7620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General Operations</a:t>
            </a:r>
          </a:p>
          <a:p>
            <a:pPr algn="just">
              <a:lnSpc>
                <a:spcPct val="20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first RPAs were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simple programmable bots that required very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specific inputs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They were inflexible, and changes in any step required that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robot be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reprogrammed. More recent versions that have self-learning and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NLP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capabilities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can now learn from example, to the point where RPAs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can recognize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existence of new input and ask for help. Unfortunately,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Aibased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RPAs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need to learn from experience, meaning that this ability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recognize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new inputs is still dependent on having access to large amounts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previously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generated data.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313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staff</dc:creator>
  <cp:lastModifiedBy>staff</cp:lastModifiedBy>
  <cp:revision>19</cp:revision>
  <dcterms:created xsi:type="dcterms:W3CDTF">2024-02-28T01:18:33Z</dcterms:created>
  <dcterms:modified xsi:type="dcterms:W3CDTF">2024-03-03T05:43:24Z</dcterms:modified>
</cp:coreProperties>
</file>